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57" r:id="rId3"/>
    <p:sldId id="260" r:id="rId4"/>
    <p:sldId id="264" r:id="rId5"/>
    <p:sldId id="272" r:id="rId6"/>
    <p:sldId id="263" r:id="rId7"/>
    <p:sldId id="259" r:id="rId8"/>
    <p:sldId id="261" r:id="rId9"/>
    <p:sldId id="256" r:id="rId10"/>
    <p:sldId id="266" r:id="rId11"/>
    <p:sldId id="273" r:id="rId12"/>
    <p:sldId id="271" r:id="rId13"/>
    <p:sldId id="268" r:id="rId14"/>
    <p:sldId id="269" r:id="rId15"/>
    <p:sldId id="274" r:id="rId16"/>
    <p:sldId id="270" r:id="rId17"/>
    <p:sldId id="275" r:id="rId1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68090" autoAdjust="0"/>
  </p:normalViewPr>
  <p:slideViewPr>
    <p:cSldViewPr snapToGrid="0">
      <p:cViewPr varScale="1">
        <p:scale>
          <a:sx n="71" d="100"/>
          <a:sy n="71" d="100"/>
        </p:scale>
        <p:origin x="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0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D2EEA-D13F-409C-8291-38148A242396}" type="datetimeFigureOut">
              <a:rPr lang="da-DK" smtClean="0"/>
              <a:t>17-07-2020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170565-8665-4DFC-B307-8258E482F73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1776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ndremission.dk/ressourcer/undervisning/temaundervisning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Dias 1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70565-8665-4DFC-B307-8258E482F731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2280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Dias 2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70565-8665-4DFC-B307-8258E482F731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273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Dias 3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70565-8665-4DFC-B307-8258E482F731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6197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Dias 4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70565-8665-4DFC-B307-8258E482F731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6353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Dias 5</a:t>
            </a:r>
          </a:p>
          <a:p>
            <a:r>
              <a:rPr lang="da-DK" dirty="0" smtClean="0"/>
              <a:t>3 Mos 19,9-10: </a:t>
            </a:r>
            <a:r>
              <a:rPr lang="da-DK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Når I høster kornet i jeres land, må du ikke høste helt ud til kanten af din mark, og hvad der ligger tilbage, når du har høstet, må du ikke samle ind. </a:t>
            </a:r>
            <a:r>
              <a:rPr lang="da-DK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v10</a:t>
            </a:r>
            <a:r>
              <a:rPr lang="da-DK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 Din vingård må du ikke plukke ren, og nedfaldne druer i din vingård må du ikke samle op; dem skal du efterlade til den trængende og den fremmede. Jeg er Herren jeres Gud!</a:t>
            </a:r>
          </a:p>
          <a:p>
            <a:r>
              <a:rPr lang="da-DK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Luk 14,13: Nej, når du vil holde en fest, så indbyd fattige, vanføre, lamme og blinde.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70565-8665-4DFC-B307-8258E482F731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0248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Dias 6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70565-8665-4DFC-B307-8258E482F731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8780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Dias 7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70565-8665-4DFC-B307-8258E482F731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5315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Dias 8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70565-8665-4DFC-B307-8258E482F731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2319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Dias 9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70565-8665-4DFC-B307-8258E482F731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165437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Dias 10</a:t>
            </a:r>
          </a:p>
          <a:p>
            <a:r>
              <a:rPr lang="da-DK" dirty="0" smtClean="0"/>
              <a:t>Fra dokumentet der kom ud af en Konference om ”Enkel livsstil” – kan findes på engelsk og dansk på </a:t>
            </a:r>
            <a:r>
              <a:rPr lang="da-DK" dirty="0" smtClean="0">
                <a:hlinkClick r:id="rId3"/>
              </a:rPr>
              <a:t>https://indremission.dk/ressourcer/undervisning/temaundervisning/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70565-8665-4DFC-B307-8258E482F731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108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Dias 11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70565-8665-4DFC-B307-8258E482F731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213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Dias 12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70565-8665-4DFC-B307-8258E482F731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68623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Dias 13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70565-8665-4DFC-B307-8258E482F731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711824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Dias 14: det kan være så fristende for os alle med økonomisk tryghed og bedre og bedre velfærd …..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70565-8665-4DFC-B307-8258E482F731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58427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Dias 15: Men pas på – det kan bruges som madding på en fiskestang! Satan er fristeren – Guds ske lov er Jesus Frelseren!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70565-8665-4DFC-B307-8258E482F731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47620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Dias 16: Hvad kan helt konkret være mine fristelser?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70565-8665-4DFC-B307-8258E482F731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28961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mtClean="0"/>
              <a:t>Dias 17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70565-8665-4DFC-B307-8258E482F731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4365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4EFEBB-FB18-45DB-9644-78CF8CE0811D}" type="datetimeFigureOut">
              <a:rPr lang="da-DK" smtClean="0"/>
              <a:t>17-07-2020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DB51E-37E9-4F29-8467-5339FE81BC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2609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4EFEBB-FB18-45DB-9644-78CF8CE0811D}" type="datetimeFigureOut">
              <a:rPr lang="da-DK" smtClean="0"/>
              <a:t>17-07-2020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DB51E-37E9-4F29-8467-5339FE81BC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9229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4EFEBB-FB18-45DB-9644-78CF8CE0811D}" type="datetimeFigureOut">
              <a:rPr lang="da-DK" smtClean="0"/>
              <a:t>17-07-2020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DB51E-37E9-4F29-8467-5339FE81BC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0964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4EFEBB-FB18-45DB-9644-78CF8CE0811D}" type="datetimeFigureOut">
              <a:rPr lang="da-DK" smtClean="0"/>
              <a:t>17-07-2020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DB51E-37E9-4F29-8467-5339FE81BC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207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4EFEBB-FB18-45DB-9644-78CF8CE0811D}" type="datetimeFigureOut">
              <a:rPr lang="da-DK" smtClean="0"/>
              <a:t>17-07-2020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DB51E-37E9-4F29-8467-5339FE81BC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10002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4EFEBB-FB18-45DB-9644-78CF8CE0811D}" type="datetimeFigureOut">
              <a:rPr lang="da-DK" smtClean="0"/>
              <a:t>17-07-2020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DB51E-37E9-4F29-8467-5339FE81BC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553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4EFEBB-FB18-45DB-9644-78CF8CE0811D}" type="datetimeFigureOut">
              <a:rPr lang="da-DK" smtClean="0"/>
              <a:t>17-07-2020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DB51E-37E9-4F29-8467-5339FE81BC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654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4EFEBB-FB18-45DB-9644-78CF8CE0811D}" type="datetimeFigureOut">
              <a:rPr lang="da-DK" smtClean="0"/>
              <a:t>17-07-2020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DB51E-37E9-4F29-8467-5339FE81BC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33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4EFEBB-FB18-45DB-9644-78CF8CE0811D}" type="datetimeFigureOut">
              <a:rPr lang="da-DK" smtClean="0"/>
              <a:t>17-07-2020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DB51E-37E9-4F29-8467-5339FE81BC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0129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4EFEBB-FB18-45DB-9644-78CF8CE0811D}" type="datetimeFigureOut">
              <a:rPr lang="da-DK" smtClean="0"/>
              <a:t>17-07-2020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DB51E-37E9-4F29-8467-5339FE81BC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2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4EFEBB-FB18-45DB-9644-78CF8CE0811D}" type="datetimeFigureOut">
              <a:rPr lang="da-DK" smtClean="0"/>
              <a:t>17-07-2020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DB51E-37E9-4F29-8467-5339FE81BC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137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299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46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271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372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16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19000" cy="691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82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87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911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" y="-38100"/>
            <a:ext cx="12322192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10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010" cy="698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327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787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632" y="0"/>
            <a:ext cx="12295632" cy="689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186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502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88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80004" cy="708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070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705" y="-24307"/>
            <a:ext cx="12425554" cy="698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1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02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56665" cy="696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39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3266" cy="699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09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6829"/>
            <a:ext cx="12307330" cy="705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45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18544"/>
            <a:ext cx="12192949" cy="697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37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</TotalTime>
  <Words>235</Words>
  <Application>Microsoft Office PowerPoint</Application>
  <PresentationFormat>Widescreen</PresentationFormat>
  <Paragraphs>37</Paragraphs>
  <Slides>17</Slides>
  <Notes>17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Sprint Aagaard Korsholm</dc:creator>
  <cp:lastModifiedBy>Sprint Aagaard Korsholm</cp:lastModifiedBy>
  <cp:revision>29</cp:revision>
  <dcterms:created xsi:type="dcterms:W3CDTF">2020-07-13T08:02:48Z</dcterms:created>
  <dcterms:modified xsi:type="dcterms:W3CDTF">2020-07-17T11:44:10Z</dcterms:modified>
</cp:coreProperties>
</file>